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57" r:id="rId4"/>
    <p:sldId id="258" r:id="rId5"/>
    <p:sldId id="259" r:id="rId6"/>
    <p:sldId id="275" r:id="rId7"/>
    <p:sldId id="276" r:id="rId8"/>
    <p:sldId id="260" r:id="rId9"/>
    <p:sldId id="277" r:id="rId10"/>
    <p:sldId id="261" r:id="rId11"/>
    <p:sldId id="262" r:id="rId12"/>
    <p:sldId id="263" r:id="rId13"/>
    <p:sldId id="264" r:id="rId14"/>
    <p:sldId id="266" r:id="rId15"/>
    <p:sldId id="278" r:id="rId16"/>
    <p:sldId id="267" r:id="rId17"/>
    <p:sldId id="268" r:id="rId18"/>
    <p:sldId id="265" r:id="rId19"/>
    <p:sldId id="269" r:id="rId20"/>
    <p:sldId id="270" r:id="rId21"/>
    <p:sldId id="271" r:id="rId22"/>
    <p:sldId id="272" r:id="rId23"/>
    <p:sldId id="274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47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2523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96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174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200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38300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6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17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847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189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904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963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8767A8A-58CB-4B60-B10D-33BA53989245}" type="datetimeFigureOut">
              <a:rPr lang="en-US" smtClean="0"/>
              <a:t>9/29/2024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ED897D1-B5A2-492A-B82A-8258C42441F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78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7C55F-C5C7-1414-696F-087F25401E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Normal </a:t>
            </a:r>
            <a:r>
              <a:rPr lang="en-US" dirty="0" err="1"/>
              <a:t>variATIONS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B112C-3B2C-D3AF-CECC-8A9AF2ACA7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51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6AC22C3-4FBB-B850-517E-C8880EFD4A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948" y="751717"/>
            <a:ext cx="7902711" cy="5057736"/>
          </a:xfrm>
        </p:spPr>
      </p:pic>
    </p:spTree>
    <p:extLst>
      <p:ext uri="{BB962C8B-B14F-4D97-AF65-F5344CB8AC3E}">
        <p14:creationId xmlns:p14="http://schemas.microsoft.com/office/powerpoint/2010/main" val="1159839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3B6559C-535F-7B6C-D4F4-CF74F52028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4" b="55118"/>
          <a:stretch/>
        </p:blipFill>
        <p:spPr>
          <a:xfrm>
            <a:off x="2698323" y="1010302"/>
            <a:ext cx="6383970" cy="4386853"/>
          </a:xfrm>
        </p:spPr>
      </p:pic>
    </p:spTree>
    <p:extLst>
      <p:ext uri="{BB962C8B-B14F-4D97-AF65-F5344CB8AC3E}">
        <p14:creationId xmlns:p14="http://schemas.microsoft.com/office/powerpoint/2010/main" val="1427696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767635AE-9D5A-91A1-86D6-D69E8040CB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49" r="1102" b="4544"/>
          <a:stretch/>
        </p:blipFill>
        <p:spPr>
          <a:xfrm>
            <a:off x="2333684" y="948057"/>
            <a:ext cx="6845244" cy="460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550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4A803D9-2446-B623-A5AA-D6069758D7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684" y="987329"/>
            <a:ext cx="8223314" cy="4317240"/>
          </a:xfrm>
        </p:spPr>
      </p:pic>
    </p:spTree>
    <p:extLst>
      <p:ext uri="{BB962C8B-B14F-4D97-AF65-F5344CB8AC3E}">
        <p14:creationId xmlns:p14="http://schemas.microsoft.com/office/powerpoint/2010/main" val="1663197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3B9CE80-4D25-02A3-8310-652F163AA9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072" y="864042"/>
            <a:ext cx="7069443" cy="4818701"/>
          </a:xfrm>
        </p:spPr>
      </p:pic>
    </p:spTree>
    <p:extLst>
      <p:ext uri="{BB962C8B-B14F-4D97-AF65-F5344CB8AC3E}">
        <p14:creationId xmlns:p14="http://schemas.microsoft.com/office/powerpoint/2010/main" val="1074600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A765F79-86BE-D2AA-4A83-905B3A711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530" y="1407396"/>
            <a:ext cx="8731169" cy="3240710"/>
          </a:xfrm>
        </p:spPr>
      </p:pic>
    </p:spTree>
    <p:extLst>
      <p:ext uri="{BB962C8B-B14F-4D97-AF65-F5344CB8AC3E}">
        <p14:creationId xmlns:p14="http://schemas.microsoft.com/office/powerpoint/2010/main" val="290603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4875ED6-5BDC-BB92-3F1A-28A5846784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108" y="555894"/>
            <a:ext cx="7550852" cy="4969776"/>
          </a:xfrm>
        </p:spPr>
      </p:pic>
    </p:spTree>
    <p:extLst>
      <p:ext uri="{BB962C8B-B14F-4D97-AF65-F5344CB8AC3E}">
        <p14:creationId xmlns:p14="http://schemas.microsoft.com/office/powerpoint/2010/main" val="3072807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95BC6BD-1F9A-ACE4-993E-A73732D55B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235" y="1063970"/>
            <a:ext cx="7422808" cy="4585115"/>
          </a:xfrm>
        </p:spPr>
      </p:pic>
    </p:spTree>
    <p:extLst>
      <p:ext uri="{BB962C8B-B14F-4D97-AF65-F5344CB8AC3E}">
        <p14:creationId xmlns:p14="http://schemas.microsoft.com/office/powerpoint/2010/main" val="3967259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282FE1E-495A-A217-A81B-08C8F4DC1D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752" y="1059656"/>
            <a:ext cx="6970629" cy="5026994"/>
          </a:xfrm>
        </p:spPr>
      </p:pic>
    </p:spTree>
    <p:extLst>
      <p:ext uri="{BB962C8B-B14F-4D97-AF65-F5344CB8AC3E}">
        <p14:creationId xmlns:p14="http://schemas.microsoft.com/office/powerpoint/2010/main" val="20425995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8DCB7FC-8833-D61D-A01C-0B7195DF4A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149" y="848480"/>
            <a:ext cx="6985702" cy="4632310"/>
          </a:xfrm>
        </p:spPr>
      </p:pic>
    </p:spTree>
    <p:extLst>
      <p:ext uri="{BB962C8B-B14F-4D97-AF65-F5344CB8AC3E}">
        <p14:creationId xmlns:p14="http://schemas.microsoft.com/office/powerpoint/2010/main" val="2968017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D21715C-B95F-398B-EF6E-157DE73EEA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79996" y="1181957"/>
            <a:ext cx="5516126" cy="3810777"/>
          </a:xfrm>
        </p:spPr>
      </p:pic>
    </p:spTree>
    <p:extLst>
      <p:ext uri="{BB962C8B-B14F-4D97-AF65-F5344CB8AC3E}">
        <p14:creationId xmlns:p14="http://schemas.microsoft.com/office/powerpoint/2010/main" val="2063070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FFF9222-F7C5-E89C-90BC-8C944347C2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795" y="725053"/>
            <a:ext cx="7113924" cy="4845493"/>
          </a:xfrm>
        </p:spPr>
      </p:pic>
    </p:spTree>
    <p:extLst>
      <p:ext uri="{BB962C8B-B14F-4D97-AF65-F5344CB8AC3E}">
        <p14:creationId xmlns:p14="http://schemas.microsoft.com/office/powerpoint/2010/main" val="1055902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D635F3C-85EF-86A9-0A03-87D4B8D7CE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427" y="790575"/>
            <a:ext cx="4317537" cy="6343488"/>
          </a:xfrm>
        </p:spPr>
      </p:pic>
    </p:spTree>
    <p:extLst>
      <p:ext uri="{BB962C8B-B14F-4D97-AF65-F5344CB8AC3E}">
        <p14:creationId xmlns:p14="http://schemas.microsoft.com/office/powerpoint/2010/main" val="25059084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2E7FC2D-3211-08B3-351E-AB1D4E10A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1389" y="1402454"/>
            <a:ext cx="5970121" cy="3960530"/>
          </a:xfrm>
        </p:spPr>
      </p:pic>
    </p:spTree>
    <p:extLst>
      <p:ext uri="{BB962C8B-B14F-4D97-AF65-F5344CB8AC3E}">
        <p14:creationId xmlns:p14="http://schemas.microsoft.com/office/powerpoint/2010/main" val="30762719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F94A152-0AEC-5E8E-7266-99E8FCE997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9529" y="1491097"/>
            <a:ext cx="4623205" cy="3138507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F4F4FA-3B05-E3EA-00E6-367F3B8BE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5443" y="1376550"/>
            <a:ext cx="3831504" cy="318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322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0C6C048-FE25-EAE0-4B07-E9E6C042DF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313" y="927198"/>
            <a:ext cx="7233374" cy="4867742"/>
          </a:xfrm>
        </p:spPr>
      </p:pic>
    </p:spTree>
    <p:extLst>
      <p:ext uri="{BB962C8B-B14F-4D97-AF65-F5344CB8AC3E}">
        <p14:creationId xmlns:p14="http://schemas.microsoft.com/office/powerpoint/2010/main" val="3823832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F023C0C-0908-9426-861D-A5C459B9AB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069" y="1067905"/>
            <a:ext cx="7322783" cy="4939350"/>
          </a:xfrm>
        </p:spPr>
      </p:pic>
    </p:spTree>
    <p:extLst>
      <p:ext uri="{BB962C8B-B14F-4D97-AF65-F5344CB8AC3E}">
        <p14:creationId xmlns:p14="http://schemas.microsoft.com/office/powerpoint/2010/main" val="584470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1C70FB2-6320-A924-063E-4E423E9902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742" y="898762"/>
            <a:ext cx="7714516" cy="5143010"/>
          </a:xfrm>
        </p:spPr>
      </p:pic>
    </p:spTree>
    <p:extLst>
      <p:ext uri="{BB962C8B-B14F-4D97-AF65-F5344CB8AC3E}">
        <p14:creationId xmlns:p14="http://schemas.microsoft.com/office/powerpoint/2010/main" val="2237405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74631C8-F3B9-2EF1-CD0E-938D1F6732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52717" y="1741751"/>
            <a:ext cx="5413810" cy="3389561"/>
          </a:xfrm>
        </p:spPr>
      </p:pic>
    </p:spTree>
    <p:extLst>
      <p:ext uri="{BB962C8B-B14F-4D97-AF65-F5344CB8AC3E}">
        <p14:creationId xmlns:p14="http://schemas.microsoft.com/office/powerpoint/2010/main" val="37608108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C0CB5E-63B9-06AD-D3E4-93BAC81473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211" y="1740708"/>
            <a:ext cx="8504791" cy="3145442"/>
          </a:xfrm>
        </p:spPr>
      </p:pic>
    </p:spTree>
    <p:extLst>
      <p:ext uri="{BB962C8B-B14F-4D97-AF65-F5344CB8AC3E}">
        <p14:creationId xmlns:p14="http://schemas.microsoft.com/office/powerpoint/2010/main" val="6255261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D4AC886-BC77-E7AA-9142-06AE80486B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708" y="769576"/>
            <a:ext cx="7439740" cy="4928033"/>
          </a:xfrm>
        </p:spPr>
      </p:pic>
    </p:spTree>
    <p:extLst>
      <p:ext uri="{BB962C8B-B14F-4D97-AF65-F5344CB8AC3E}">
        <p14:creationId xmlns:p14="http://schemas.microsoft.com/office/powerpoint/2010/main" val="1414838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2080383-BA8E-565B-1E44-88629894C4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219" y="829796"/>
            <a:ext cx="7019198" cy="5374700"/>
          </a:xfrm>
        </p:spPr>
      </p:pic>
    </p:spTree>
    <p:extLst>
      <p:ext uri="{BB962C8B-B14F-4D97-AF65-F5344CB8AC3E}">
        <p14:creationId xmlns:p14="http://schemas.microsoft.com/office/powerpoint/2010/main" val="9846293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48</TotalTime>
  <Words>2</Words>
  <Application>Microsoft Office PowerPoint</Application>
  <PresentationFormat>Widescreen</PresentationFormat>
  <Paragraphs>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Tw Cen MT</vt:lpstr>
      <vt:lpstr>Tw Cen MT Condensed</vt:lpstr>
      <vt:lpstr>Wingdings 3</vt:lpstr>
      <vt:lpstr>Integral</vt:lpstr>
      <vt:lpstr>Normal variATIONS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TechnoDarvish</dc:creator>
  <cp:lastModifiedBy>TechnoDarvish</cp:lastModifiedBy>
  <cp:revision>7</cp:revision>
  <dcterms:created xsi:type="dcterms:W3CDTF">2024-09-29T15:57:04Z</dcterms:created>
  <dcterms:modified xsi:type="dcterms:W3CDTF">2024-09-29T17:14:17Z</dcterms:modified>
</cp:coreProperties>
</file>